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9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1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7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2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76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9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0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86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3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723D2-052D-4E01-B187-8F406DF48FAF}" type="datetimeFigureOut">
              <a:rPr lang="en-US" smtClean="0"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03860-B122-4130-B821-E7B8AD8FA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1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ocalhost:49987/CEGISWEBSITE/images/t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27" y="2221645"/>
            <a:ext cx="9753600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localhost:49987/CEGISWEBSITE/images/t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186" y="3230025"/>
            <a:ext cx="9753600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941186" y="873194"/>
            <a:ext cx="9753600" cy="809626"/>
            <a:chOff x="941186" y="873194"/>
            <a:chExt cx="9753600" cy="80962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6219" y="1085951"/>
              <a:ext cx="1654483" cy="420877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3013656" y="1309268"/>
              <a:ext cx="70318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entury Gothic" panose="020B0502020202020204" pitchFamily="34" charset="0"/>
                </a:rPr>
                <a:t>A Public Trust under the Ministry of Water Resources, Bangladesh</a:t>
              </a:r>
              <a:endParaRPr lang="en-US" sz="1400" dirty="0">
                <a:latin typeface="Century Gothic" panose="020B050202020202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87896" y="991674"/>
              <a:ext cx="76811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entury Gothic" panose="020B0502020202020204" pitchFamily="34" charset="0"/>
                </a:rPr>
                <a:t>Center for Environmental and Geographic Information Services</a:t>
              </a:r>
              <a:endParaRPr lang="en-US" dirty="0">
                <a:latin typeface="Century Gothic" panose="020B0502020202020204" pitchFamily="34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3168202" y="1341785"/>
              <a:ext cx="7018986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941186" y="873194"/>
              <a:ext cx="9753600" cy="80962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688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Awlad</dc:creator>
  <cp:lastModifiedBy>Awlad</cp:lastModifiedBy>
  <cp:revision>3</cp:revision>
  <dcterms:created xsi:type="dcterms:W3CDTF">2013-09-20T13:57:41Z</dcterms:created>
  <dcterms:modified xsi:type="dcterms:W3CDTF">2013-09-20T17:53:00Z</dcterms:modified>
</cp:coreProperties>
</file>